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420" r:id="rId2"/>
    <p:sldId id="412" r:id="rId3"/>
    <p:sldId id="422" r:id="rId4"/>
    <p:sldId id="423" r:id="rId5"/>
    <p:sldId id="425" r:id="rId6"/>
    <p:sldId id="427" r:id="rId7"/>
    <p:sldId id="413" r:id="rId8"/>
    <p:sldId id="414" r:id="rId9"/>
    <p:sldId id="415" r:id="rId10"/>
    <p:sldId id="416" r:id="rId11"/>
    <p:sldId id="426" r:id="rId12"/>
    <p:sldId id="430" r:id="rId13"/>
    <p:sldId id="431" r:id="rId14"/>
    <p:sldId id="432" r:id="rId15"/>
    <p:sldId id="433" r:id="rId16"/>
    <p:sldId id="434" r:id="rId17"/>
    <p:sldId id="429" r:id="rId18"/>
    <p:sldId id="440" r:id="rId19"/>
    <p:sldId id="435" r:id="rId20"/>
    <p:sldId id="442" r:id="rId21"/>
    <p:sldId id="438" r:id="rId22"/>
    <p:sldId id="439" r:id="rId23"/>
    <p:sldId id="441" r:id="rId24"/>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221" dt="2023-08-09T20:58:38.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50" d="100"/>
          <a:sy n="50" d="100"/>
        </p:scale>
        <p:origin x="36"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pc:chgData name="Jonathan Mah" userId="5261b2f2f3e51194" providerId="LiveId" clId="{833092D5-9927-4807-BE3E-672C10A7E002}" dt="2023-08-09T20:59:14.577" v="3100" actId="1037"/>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mod">
        <pc:chgData name="Jonathan Mah" userId="5261b2f2f3e51194" providerId="LiveId" clId="{833092D5-9927-4807-BE3E-672C10A7E002}" dt="2023-06-01T01:05:39.589" v="97" actId="103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mod">
        <pc:chgData name="Jonathan Mah" userId="5261b2f2f3e51194" providerId="LiveId" clId="{833092D5-9927-4807-BE3E-672C10A7E002}" dt="2023-06-01T01:03:06.962" v="80" actId="103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3-07-05T18:28:09.459" v="1976" actId="167"/>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3-06-28T21:00:26.438" v="1732" actId="1076"/>
          <ac:spMkLst>
            <pc:docMk/>
            <pc:sldMk cId="3690159507" sldId="425"/>
            <ac:spMk id="6" creationId="{F9F6AAEA-7F21-F148-8ACB-F23188DD89FF}"/>
          </ac:spMkLst>
        </pc:spChg>
        <pc:spChg chg="add mod">
          <ac:chgData name="Jonathan Mah" userId="5261b2f2f3e51194" providerId="LiveId" clId="{833092D5-9927-4807-BE3E-672C10A7E002}" dt="2023-06-28T21:00:37.319" v="1735" actId="20577"/>
          <ac:spMkLst>
            <pc:docMk/>
            <pc:sldMk cId="3690159507" sldId="425"/>
            <ac:spMk id="7" creationId="{B07E680B-17B3-39B2-544F-3167F8FB95C8}"/>
          </ac:spMkLst>
        </pc:spChg>
        <pc:spChg chg="add mod">
          <ac:chgData name="Jonathan Mah" userId="5261b2f2f3e51194" providerId="LiveId" clId="{833092D5-9927-4807-BE3E-672C10A7E002}" dt="2023-06-28T21:00:46.725" v="1738" actId="20577"/>
          <ac:spMkLst>
            <pc:docMk/>
            <pc:sldMk cId="3690159507" sldId="425"/>
            <ac:spMk id="8" creationId="{80B8CEC6-C5EE-E47C-6FCD-130456F392E4}"/>
          </ac:spMkLst>
        </pc:spChg>
        <pc:spChg chg="add mod">
          <ac:chgData name="Jonathan Mah" userId="5261b2f2f3e51194" providerId="LiveId" clId="{833092D5-9927-4807-BE3E-672C10A7E002}" dt="2023-06-28T21:00:53.635" v="1741" actId="20577"/>
          <ac:spMkLst>
            <pc:docMk/>
            <pc:sldMk cId="3690159507" sldId="425"/>
            <ac:spMk id="9" creationId="{B2CA3ED5-90A7-C05E-F769-D2FF76F8C252}"/>
          </ac:spMkLst>
        </pc:spChg>
        <pc:spChg chg="add mod">
          <ac:chgData name="Jonathan Mah" userId="5261b2f2f3e51194" providerId="LiveId" clId="{833092D5-9927-4807-BE3E-672C10A7E002}" dt="2023-06-28T21:01:02.969" v="1744" actId="20577"/>
          <ac:spMkLst>
            <pc:docMk/>
            <pc:sldMk cId="3690159507" sldId="425"/>
            <ac:spMk id="10" creationId="{4D7692BF-9251-A594-95CD-EA81867F6D67}"/>
          </ac:spMkLst>
        </pc:sp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mod ord">
          <ac:chgData name="Jonathan Mah" userId="5261b2f2f3e51194" providerId="LiveId" clId="{833092D5-9927-4807-BE3E-672C10A7E002}" dt="2023-07-05T18:28:09.459" v="1976" actId="167"/>
          <ac:picMkLst>
            <pc:docMk/>
            <pc:sldMk cId="3690159507" sldId="425"/>
            <ac:picMk id="12" creationId="{93158C25-725B-B62F-68DD-FC42C68AC8D8}"/>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mod modNotesTx">
        <pc:chgData name="Jonathan Mah" userId="5261b2f2f3e51194" providerId="LiveId" clId="{833092D5-9927-4807-BE3E-672C10A7E002}" dt="2023-08-03T17:37:26.767" v="2945" actId="1076"/>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mod">
        <pc:chgData name="Jonathan Mah" userId="5261b2f2f3e51194" providerId="LiveId" clId="{833092D5-9927-4807-BE3E-672C10A7E002}" dt="2023-08-04T22:55:17.902" v="3007" actId="732"/>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3-07-27T21:52:56.697" v="2486" actId="1076"/>
        <pc:sldMkLst>
          <pc:docMk/>
          <pc:sldMk cId="2775238939" sldId="430"/>
        </pc:sldMkLst>
        <pc:picChg chg="add mod modCrop">
          <ac:chgData name="Jonathan Mah" userId="5261b2f2f3e51194" providerId="LiveId" clId="{833092D5-9927-4807-BE3E-672C10A7E002}" dt="2023-07-27T21:52:56.697" v="2486" actId="1076"/>
          <ac:picMkLst>
            <pc:docMk/>
            <pc:sldMk cId="2775238939" sldId="430"/>
            <ac:picMk id="3" creationId="{31286943-3F6A-B6D7-6665-18681C7143D5}"/>
          </ac:picMkLst>
        </pc:picChg>
        <pc:picChg chg="mod">
          <ac:chgData name="Jonathan Mah" userId="5261b2f2f3e51194" providerId="LiveId" clId="{833092D5-9927-4807-BE3E-672C10A7E002}" dt="2023-07-27T21:52:56.697" v="2486" actId="1076"/>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mod modNotesTx">
        <pc:chgData name="Jonathan Mah" userId="5261b2f2f3e51194" providerId="LiveId" clId="{833092D5-9927-4807-BE3E-672C10A7E002}" dt="2023-07-27T21:53:16.968" v="2488" actId="14100"/>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pc:chgData name="Jonathan Mah" userId="5261b2f2f3e51194" providerId="LiveId" clId="{833092D5-9927-4807-BE3E-672C10A7E002}" dt="2023-07-27T21:53:37.801" v="2495" actId="732"/>
        <pc:sldMkLst>
          <pc:docMk/>
          <pc:sldMk cId="1679589188" sldId="432"/>
        </pc:sldMkLst>
        <pc:picChg chg="add mod modCrop">
          <ac:chgData name="Jonathan Mah" userId="5261b2f2f3e51194" providerId="LiveId" clId="{833092D5-9927-4807-BE3E-672C10A7E002}" dt="2023-07-27T21:53:37.801" v="2495" actId="732"/>
          <ac:picMkLst>
            <pc:docMk/>
            <pc:sldMk cId="1679589188" sldId="432"/>
            <ac:picMk id="3" creationId="{7DED44FE-44D9-F3E4-DD9C-E594EC4F64AE}"/>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mod modNotesTx">
        <pc:chgData name="Jonathan Mah" userId="5261b2f2f3e51194" providerId="LiveId" clId="{833092D5-9927-4807-BE3E-672C10A7E002}" dt="2023-07-27T21:58:55.471" v="2530" actId="2057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mod modNotesTx">
        <pc:chgData name="Jonathan Mah" userId="5261b2f2f3e51194" providerId="LiveId" clId="{833092D5-9927-4807-BE3E-672C10A7E002}" dt="2023-07-27T21:59:01.952" v="2548" actId="2057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08-02T18:41:28.497" v="2833" actId="20577"/>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mod ord">
          <ac:chgData name="Jonathan Mah" userId="5261b2f2f3e51194" providerId="LiveId" clId="{833092D5-9927-4807-BE3E-672C10A7E002}" dt="2023-08-02T18:38:36.491" v="2733" actId="167"/>
          <ac:picMkLst>
            <pc:docMk/>
            <pc:sldMk cId="1025585485" sldId="438"/>
            <ac:picMk id="26" creationId="{4AF9EB9C-3EE1-2A91-3AC7-511ADCC6AA66}"/>
          </ac:picMkLst>
        </pc:picChg>
      </pc:sldChg>
      <pc:sldChg chg="addSp delSp modSp new mod">
        <pc:chgData name="Jonathan Mah" userId="5261b2f2f3e51194" providerId="LiveId" clId="{833092D5-9927-4807-BE3E-672C10A7E002}" dt="2023-08-02T23:39:27.155" v="2904" actId="1076"/>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picChg chg="add mod modCrop">
          <ac:chgData name="Jonathan Mah" userId="5261b2f2f3e51194" providerId="LiveId" clId="{833092D5-9927-4807-BE3E-672C10A7E002}" dt="2023-08-02T21:23:34.701" v="2865" actId="14100"/>
          <ac:picMkLst>
            <pc:docMk/>
            <pc:sldMk cId="946828120" sldId="439"/>
            <ac:picMk id="5" creationId="{1D87A8BC-1F73-EF73-F802-6BD25B48BBEC}"/>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mod">
          <ac:chgData name="Jonathan Mah" userId="5261b2f2f3e51194" providerId="LiveId" clId="{833092D5-9927-4807-BE3E-672C10A7E002}" dt="2023-08-02T23:39:27.155" v="2904" actId="1076"/>
          <ac:picMkLst>
            <pc:docMk/>
            <pc:sldMk cId="946828120" sldId="439"/>
            <ac:picMk id="17" creationId="{E67A5301-6DFF-5322-EF42-F755F5DCBD36}"/>
          </ac:picMkLst>
        </pc:picChg>
      </pc:sldChg>
      <pc:sldChg chg="addSp delSp modSp add mod">
        <pc:chgData name="Jonathan Mah" userId="5261b2f2f3e51194" providerId="LiveId" clId="{833092D5-9927-4807-BE3E-672C10A7E002}" dt="2023-08-04T22:56:52.622" v="3013" actId="1076"/>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mod">
        <pc:chgData name="Jonathan Mah" userId="5261b2f2f3e51194" providerId="LiveId" clId="{833092D5-9927-4807-BE3E-672C10A7E002}" dt="2023-08-09T18:43:52.162" v="3035" actId="20577"/>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8/9/2023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2</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11</a:t>
            </a:fld>
            <a:endParaRPr lang="en-US"/>
          </a:p>
        </p:txBody>
      </p:sp>
    </p:spTree>
    <p:extLst>
      <p:ext uri="{BB962C8B-B14F-4D97-AF65-F5344CB8AC3E}">
        <p14:creationId xmlns:p14="http://schemas.microsoft.com/office/powerpoint/2010/main" val="11594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12</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13</a:t>
            </a:fld>
            <a:endParaRPr lang="en-US"/>
          </a:p>
        </p:txBody>
      </p:sp>
    </p:spTree>
    <p:extLst>
      <p:ext uri="{BB962C8B-B14F-4D97-AF65-F5344CB8AC3E}">
        <p14:creationId xmlns:p14="http://schemas.microsoft.com/office/powerpoint/2010/main" val="213739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Neugamma_low</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14</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15</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25295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8/9/2023</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38D8B649-D976-05E4-70E0-031959DFCC3C}"/>
              </a:ext>
            </a:extLst>
          </p:cNvPr>
          <p:cNvPicPr>
            <a:picLocks noChangeAspect="1"/>
          </p:cNvPicPr>
          <p:nvPr/>
        </p:nvPicPr>
        <p:blipFill rotWithShape="1">
          <a:blip r:embed="rId2">
            <a:extLst>
              <a:ext uri="{28A0092B-C50C-407E-A947-70E740481C1C}">
                <a14:useLocalDpi xmlns:a14="http://schemas.microsoft.com/office/drawing/2010/main" val="0"/>
              </a:ext>
            </a:extLst>
          </a:blip>
          <a:srcRect l="33489"/>
          <a:stretch/>
        </p:blipFill>
        <p:spPr>
          <a:xfrm>
            <a:off x="11044716" y="1254734"/>
            <a:ext cx="5544058" cy="19052658"/>
          </a:xfrm>
          <a:prstGeom prst="rect">
            <a:avLst/>
          </a:prstGeom>
          <a:ln w="38100">
            <a:solidFill>
              <a:srgbClr val="002060"/>
            </a:solidFill>
          </a:ln>
        </p:spPr>
      </p:pic>
      <p:pic>
        <p:nvPicPr>
          <p:cNvPr id="9" name="Picture 8" descr="A picture containing text, screenshot, font, colorfulness&#10;&#10;Description automatically generated">
            <a:extLst>
              <a:ext uri="{FF2B5EF4-FFF2-40B4-BE49-F238E27FC236}">
                <a16:creationId xmlns:a16="http://schemas.microsoft.com/office/drawing/2014/main" id="{D000D737-6BAF-FE83-543B-7F7DC4525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606" y="1254733"/>
            <a:ext cx="8335539" cy="19052659"/>
          </a:xfrm>
          <a:prstGeom prst="rect">
            <a:avLst/>
          </a:prstGeom>
          <a:ln w="38100">
            <a:solidFill>
              <a:srgbClr val="002060"/>
            </a:solidFill>
          </a:ln>
        </p:spPr>
      </p:pic>
    </p:spTree>
    <p:extLst>
      <p:ext uri="{BB962C8B-B14F-4D97-AF65-F5344CB8AC3E}">
        <p14:creationId xmlns:p14="http://schemas.microsoft.com/office/powerpoint/2010/main" val="54066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386896" y="6026187"/>
            <a:ext cx="4542792" cy="868041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4266074" y="6026187"/>
            <a:ext cx="444500" cy="202593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943857E5-B1C2-CA97-73F6-11E965BEE7E3}"/>
              </a:ext>
            </a:extLst>
          </p:cNvPr>
          <p:cNvPicPr>
            <a:picLocks noChangeAspect="1"/>
          </p:cNvPicPr>
          <p:nvPr/>
        </p:nvPicPr>
        <p:blipFill rotWithShape="1">
          <a:blip r:embed="rId5">
            <a:extLst>
              <a:ext uri="{28A0092B-C50C-407E-A947-70E740481C1C}">
                <a14:useLocalDpi xmlns:a14="http://schemas.microsoft.com/office/drawing/2010/main" val="0"/>
              </a:ext>
            </a:extLst>
          </a:blip>
          <a:srcRect l="6388"/>
          <a:stretch/>
        </p:blipFill>
        <p:spPr>
          <a:xfrm>
            <a:off x="8915400" y="5911887"/>
            <a:ext cx="5350674" cy="9526329"/>
          </a:xfrm>
          <a:prstGeom prst="rect">
            <a:avLst/>
          </a:prstGeom>
        </p:spPr>
      </p:pic>
    </p:spTree>
    <p:extLst>
      <p:ext uri="{BB962C8B-B14F-4D97-AF65-F5344CB8AC3E}">
        <p14:creationId xmlns:p14="http://schemas.microsoft.com/office/powerpoint/2010/main" val="65227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005305" y="5699876"/>
            <a:ext cx="5591133" cy="10871163"/>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3" name="Picture 2" descr="A screenshot of a graph&#10;&#10;Description automatically generated">
            <a:extLst>
              <a:ext uri="{FF2B5EF4-FFF2-40B4-BE49-F238E27FC236}">
                <a16:creationId xmlns:a16="http://schemas.microsoft.com/office/drawing/2014/main" id="{31286943-3F6A-B6D7-6665-18681C7143D5}"/>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9596437" y="5476045"/>
            <a:ext cx="6688636" cy="119079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8" name="Picture 7" descr="A chart of bacteria&#10;&#10;Description automatically generated">
            <a:extLst>
              <a:ext uri="{FF2B5EF4-FFF2-40B4-BE49-F238E27FC236}">
                <a16:creationId xmlns:a16="http://schemas.microsoft.com/office/drawing/2014/main" id="{8677C790-EF51-9C47-C3A1-F2BC7445DD21}"/>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1" y="5476045"/>
            <a:ext cx="6688636" cy="11907911"/>
          </a:xfrm>
          <a:prstGeom prst="rect">
            <a:avLst/>
          </a:prstGeom>
        </p:spPr>
      </p:pic>
    </p:spTree>
    <p:extLst>
      <p:ext uri="{BB962C8B-B14F-4D97-AF65-F5344CB8AC3E}">
        <p14:creationId xmlns:p14="http://schemas.microsoft.com/office/powerpoint/2010/main" val="40258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38869" y="5548312"/>
            <a:ext cx="5591133" cy="110227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chart of different colored squares&#10;&#10;Description automatically generated">
            <a:extLst>
              <a:ext uri="{FF2B5EF4-FFF2-40B4-BE49-F238E27FC236}">
                <a16:creationId xmlns:a16="http://schemas.microsoft.com/office/drawing/2014/main" id="{7DED44FE-44D9-F3E4-DD9C-E594EC4F64AE}"/>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6"/>
            <a:ext cx="6688638" cy="11907911"/>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7" name="Picture 6" descr="A yellow and orange squares&#10;&#10;Description automatically generated">
            <a:extLst>
              <a:ext uri="{FF2B5EF4-FFF2-40B4-BE49-F238E27FC236}">
                <a16:creationId xmlns:a16="http://schemas.microsoft.com/office/drawing/2014/main" id="{7204DCF6-82C0-71A8-998C-5090574C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110" y="7209988"/>
            <a:ext cx="14289494" cy="9526329"/>
          </a:xfrm>
          <a:prstGeom prst="rect">
            <a:avLst/>
          </a:prstGeom>
        </p:spPr>
      </p:pic>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4">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spTree>
    <p:extLst>
      <p:ext uri="{BB962C8B-B14F-4D97-AF65-F5344CB8AC3E}">
        <p14:creationId xmlns:p14="http://schemas.microsoft.com/office/powerpoint/2010/main" val="37653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A956D0F-F840-901A-8FCC-83072C36A26C}"/>
              </a:ext>
            </a:extLst>
          </p:cNvPr>
          <p:cNvSpPr txBox="1"/>
          <p:nvPr/>
        </p:nvSpPr>
        <p:spPr>
          <a:xfrm>
            <a:off x="21927422" y="6655990"/>
            <a:ext cx="85878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Log Likelihood</a:t>
            </a:r>
          </a:p>
          <a:p>
            <a:r>
              <a:rPr lang="en-US" sz="1000" b="1" dirty="0">
                <a:latin typeface="Arial" panose="020B0604020202020204" pitchFamily="34" charset="0"/>
                <a:cs typeface="Arial" panose="020B0604020202020204" pitchFamily="34" charset="0"/>
              </a:rPr>
              <a:t>Ratio Test</a:t>
            </a:r>
          </a:p>
        </p:txBody>
      </p:sp>
      <p:pic>
        <p:nvPicPr>
          <p:cNvPr id="10" name="Picture 9" descr="A black background with a black square&#10;&#10;Description automatically generated">
            <a:extLst>
              <a:ext uri="{FF2B5EF4-FFF2-40B4-BE49-F238E27FC236}">
                <a16:creationId xmlns:a16="http://schemas.microsoft.com/office/drawing/2014/main" id="{E898F9B1-9FB3-B553-DBD0-11960A42A67E}"/>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7273772"/>
            <a:ext cx="5591133" cy="9533235"/>
          </a:xfrm>
          <a:prstGeom prst="rect">
            <a:avLst/>
          </a:prstGeom>
        </p:spPr>
      </p:pic>
      <p:pic>
        <p:nvPicPr>
          <p:cNvPr id="11" name="Picture 10" descr="A chart of bacteria&#10;&#10;Description automatically generated">
            <a:extLst>
              <a:ext uri="{FF2B5EF4-FFF2-40B4-BE49-F238E27FC236}">
                <a16:creationId xmlns:a16="http://schemas.microsoft.com/office/drawing/2014/main" id="{3484FA55-902F-52E7-44D1-B62FFD5340D8}"/>
              </a:ext>
            </a:extLst>
          </p:cNvPr>
          <p:cNvPicPr>
            <a:picLocks noChangeAspect="1"/>
          </p:cNvPicPr>
          <p:nvPr/>
        </p:nvPicPr>
        <p:blipFill rotWithShape="1">
          <a:blip r:embed="rId3">
            <a:extLst>
              <a:ext uri="{28A0092B-C50C-407E-A947-70E740481C1C}">
                <a14:useLocalDpi xmlns:a14="http://schemas.microsoft.com/office/drawing/2010/main" val="0"/>
              </a:ext>
            </a:extLst>
          </a:blip>
          <a:srcRect l="6385" r="56148" b="6814"/>
          <a:stretch/>
        </p:blipFill>
        <p:spPr>
          <a:xfrm>
            <a:off x="5591132" y="7209988"/>
            <a:ext cx="2676978" cy="9597019"/>
          </a:xfrm>
          <a:prstGeom prst="rect">
            <a:avLst/>
          </a:prstGeom>
        </p:spPr>
      </p:pic>
      <p:pic>
        <p:nvPicPr>
          <p:cNvPr id="12" name="Picture 11" descr="A black background with a black square&#10;&#10;Description automatically generated">
            <a:extLst>
              <a:ext uri="{FF2B5EF4-FFF2-40B4-BE49-F238E27FC236}">
                <a16:creationId xmlns:a16="http://schemas.microsoft.com/office/drawing/2014/main" id="{DD1BB21F-1D6C-8390-F567-863506B421D7}"/>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5400000">
            <a:off x="13438911" y="-1400127"/>
            <a:ext cx="3503099" cy="13844702"/>
          </a:xfrm>
          <a:prstGeom prst="rect">
            <a:avLst/>
          </a:prstGeom>
        </p:spPr>
      </p:pic>
      <p:pic>
        <p:nvPicPr>
          <p:cNvPr id="5" name="Picture 4" descr="A grid of squares with different colored squares&#10;&#10;Description automatically generated with medium confidence">
            <a:extLst>
              <a:ext uri="{FF2B5EF4-FFF2-40B4-BE49-F238E27FC236}">
                <a16:creationId xmlns:a16="http://schemas.microsoft.com/office/drawing/2014/main" id="{96B050CA-8865-C783-C19A-91724B631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109" y="7209988"/>
            <a:ext cx="14289494" cy="9526329"/>
          </a:xfrm>
          <a:prstGeom prst="rect">
            <a:avLst/>
          </a:prstGeom>
        </p:spPr>
      </p:pic>
    </p:spTree>
    <p:extLst>
      <p:ext uri="{BB962C8B-B14F-4D97-AF65-F5344CB8AC3E}">
        <p14:creationId xmlns:p14="http://schemas.microsoft.com/office/powerpoint/2010/main" val="371298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number of bacteria&#10;&#10;Description automatically generated">
            <a:extLst>
              <a:ext uri="{FF2B5EF4-FFF2-40B4-BE49-F238E27FC236}">
                <a16:creationId xmlns:a16="http://schemas.microsoft.com/office/drawing/2014/main" id="{1D87A8BC-1F73-EF73-F802-6BD25B48BBEC}"/>
              </a:ext>
            </a:extLst>
          </p:cNvPr>
          <p:cNvPicPr>
            <a:picLocks noChangeAspect="1"/>
          </p:cNvPicPr>
          <p:nvPr/>
        </p:nvPicPr>
        <p:blipFill rotWithShape="1">
          <a:blip r:embed="rId2">
            <a:extLst>
              <a:ext uri="{28A0092B-C50C-407E-A947-70E740481C1C}">
                <a14:useLocalDpi xmlns:a14="http://schemas.microsoft.com/office/drawing/2010/main" val="0"/>
              </a:ext>
            </a:extLst>
          </a:blip>
          <a:srcRect t="2091" r="32281" b="8017"/>
          <a:stretch/>
        </p:blipFill>
        <p:spPr>
          <a:xfrm>
            <a:off x="5143500" y="0"/>
            <a:ext cx="7677150" cy="20078700"/>
          </a:xfrm>
          <a:prstGeom prst="rect">
            <a:avLst/>
          </a:prstGeom>
        </p:spPr>
      </p:pic>
      <p:pic>
        <p:nvPicPr>
          <p:cNvPr id="17" name="Picture 16" descr="A graph of different types of genes&#10;&#10;Description automatically generated with medium confidence">
            <a:extLst>
              <a:ext uri="{FF2B5EF4-FFF2-40B4-BE49-F238E27FC236}">
                <a16:creationId xmlns:a16="http://schemas.microsoft.com/office/drawing/2014/main" id="{E67A5301-6DFF-5322-EF42-F755F5DCB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0650" y="0"/>
            <a:ext cx="5715000" cy="22860000"/>
          </a:xfrm>
          <a:prstGeom prst="rect">
            <a:avLst/>
          </a:prstGeom>
        </p:spPr>
      </p:pic>
    </p:spTree>
    <p:extLst>
      <p:ext uri="{BB962C8B-B14F-4D97-AF65-F5344CB8AC3E}">
        <p14:creationId xmlns:p14="http://schemas.microsoft.com/office/powerpoint/2010/main" val="94682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60A04D63-01D5-D6D3-B34F-28041A23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1887201"/>
            <a:ext cx="19177330" cy="109728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1425EC5-B74D-CDC5-2869-14C75477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914401"/>
            <a:ext cx="19177330" cy="10972800"/>
          </a:xfrm>
          <a:prstGeom prst="rect">
            <a:avLst/>
          </a:prstGeom>
        </p:spPr>
      </p:pic>
      <p:sp>
        <p:nvSpPr>
          <p:cNvPr id="8" name="TextBox 7">
            <a:extLst>
              <a:ext uri="{FF2B5EF4-FFF2-40B4-BE49-F238E27FC236}">
                <a16:creationId xmlns:a16="http://schemas.microsoft.com/office/drawing/2014/main" id="{22245AF4-E12B-6028-106C-A2580FE872BE}"/>
              </a:ext>
            </a:extLst>
          </p:cNvPr>
          <p:cNvSpPr txBox="1"/>
          <p:nvPr/>
        </p:nvSpPr>
        <p:spPr>
          <a:xfrm>
            <a:off x="6564160" y="34248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AC9D13E7-905F-78F0-0869-578D1792FC4A}"/>
              </a:ext>
            </a:extLst>
          </p:cNvPr>
          <p:cNvSpPr txBox="1"/>
          <p:nvPr/>
        </p:nvSpPr>
        <p:spPr>
          <a:xfrm>
            <a:off x="6564159" y="143976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07820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 screen&#10;&#10;Description automatically generated">
            <a:extLst>
              <a:ext uri="{FF2B5EF4-FFF2-40B4-BE49-F238E27FC236}">
                <a16:creationId xmlns:a16="http://schemas.microsoft.com/office/drawing/2014/main" id="{93158C25-725B-B62F-68DD-FC42C68AC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6501"/>
            <a:ext cx="22860000" cy="10286999"/>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0" y="1114145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5286375" y="1114145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5286375"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1021642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3690159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 colorfulness&#10;&#10;Description automatically generated">
            <a:extLst>
              <a:ext uri="{FF2B5EF4-FFF2-40B4-BE49-F238E27FC236}">
                <a16:creationId xmlns:a16="http://schemas.microsoft.com/office/drawing/2014/main" id="{27E60B67-A0A6-F5F9-BF7F-6E7EBF1C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79" y="609858"/>
            <a:ext cx="8335539" cy="19052659"/>
          </a:xfrm>
          <a:prstGeom prst="rect">
            <a:avLst/>
          </a:prstGeom>
          <a:ln w="38100">
            <a:solidFill>
              <a:srgbClr val="002060"/>
            </a:solidFill>
          </a:ln>
        </p:spPr>
      </p:pic>
      <p:pic>
        <p:nvPicPr>
          <p:cNvPr id="29" name="Picture 28" descr="A picture containing text, screenshot, colorfulness, font&#10;&#10;Description automatically generated">
            <a:extLst>
              <a:ext uri="{FF2B5EF4-FFF2-40B4-BE49-F238E27FC236}">
                <a16:creationId xmlns:a16="http://schemas.microsoft.com/office/drawing/2014/main" id="{DE20CB9C-850C-69E7-EA85-FB716989F586}"/>
              </a:ext>
            </a:extLst>
          </p:cNvPr>
          <p:cNvPicPr>
            <a:picLocks noChangeAspect="1"/>
          </p:cNvPicPr>
          <p:nvPr/>
        </p:nvPicPr>
        <p:blipFill rotWithShape="1">
          <a:blip r:embed="rId3">
            <a:extLst>
              <a:ext uri="{28A0092B-C50C-407E-A947-70E740481C1C}">
                <a14:useLocalDpi xmlns:a14="http://schemas.microsoft.com/office/drawing/2010/main" val="0"/>
              </a:ext>
            </a:extLst>
          </a:blip>
          <a:srcRect l="32401"/>
          <a:stretch/>
        </p:blipFill>
        <p:spPr>
          <a:xfrm>
            <a:off x="10772542" y="609857"/>
            <a:ext cx="5634743" cy="19052659"/>
          </a:xfrm>
          <a:prstGeom prst="rect">
            <a:avLst/>
          </a:prstGeom>
          <a:ln w="38100">
            <a:solidFill>
              <a:srgbClr val="002060"/>
            </a:solidFill>
          </a:ln>
        </p:spPr>
      </p:pic>
    </p:spTree>
    <p:extLst>
      <p:ext uri="{BB962C8B-B14F-4D97-AF65-F5344CB8AC3E}">
        <p14:creationId xmlns:p14="http://schemas.microsoft.com/office/powerpoint/2010/main" val="3213471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3112</TotalTime>
  <Words>439</Words>
  <Application>Microsoft Office PowerPoint</Application>
  <PresentationFormat>Custom</PresentationFormat>
  <Paragraphs>132</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2023-08-09T20:59:22Z</dcterms:modified>
</cp:coreProperties>
</file>